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00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0"/>
            <a:ext cx="61926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04664"/>
            <a:ext cx="62646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633670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Presentazione su schermo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5</cp:revision>
  <dcterms:created xsi:type="dcterms:W3CDTF">2014-10-15T06:39:46Z</dcterms:created>
  <dcterms:modified xsi:type="dcterms:W3CDTF">2014-10-15T09:28:22Z</dcterms:modified>
</cp:coreProperties>
</file>